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36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1A0498D-6AA3-4B02-A17E-6D91688E66BD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CD3755AD-D6F6-462D-AE73-4CE9079E0E22}">
      <dgm:prSet phldrT="[文字]"/>
      <dgm:spPr/>
      <dgm:t>
        <a:bodyPr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計畫主持人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方清標</a:t>
          </a:r>
        </a:p>
      </dgm:t>
    </dgm:pt>
    <dgm:pt modelId="{6878A3E4-59EC-4C32-9A35-BCDB2E3672C1}" type="parTrans" cxnId="{7013F93D-6FF0-4044-A761-53ED6ACACEF4}">
      <dgm:prSet/>
      <dgm:spPr/>
      <dgm:t>
        <a:bodyPr/>
        <a:lstStyle/>
        <a:p>
          <a:endParaRPr lang="zh-TW" altLang="en-US"/>
        </a:p>
      </dgm:t>
    </dgm:pt>
    <dgm:pt modelId="{36E6B31B-CC92-49E3-A529-C53B6B6CAF47}" type="sibTrans" cxnId="{7013F93D-6FF0-4044-A761-53ED6ACACEF4}">
      <dgm:prSet/>
      <dgm:spPr/>
      <dgm:t>
        <a:bodyPr/>
        <a:lstStyle/>
        <a:p>
          <a:endParaRPr lang="zh-TW" altLang="en-US"/>
        </a:p>
      </dgm:t>
    </dgm:pt>
    <dgm:pt modelId="{2F0A2E78-C5D4-4DAC-A7FE-5AF744D10C02}" type="asst">
      <dgm:prSet phldrT="[文字]"/>
      <dgm:spPr/>
      <dgm:t>
        <a:bodyPr/>
        <a:lstStyle/>
        <a:p>
          <a:r>
            <a:rPr lang="zh-TW" altLang="en-US" b="1" u="sng" dirty="0" smtClean="0">
              <a:latin typeface="標楷體" panose="03000509000000000000" pitchFamily="65" charset="-120"/>
              <a:ea typeface="標楷體" panose="03000509000000000000" pitchFamily="65" charset="-120"/>
            </a:rPr>
            <a:t>計畫管理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李珮甄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F7AA778A-096E-45DE-ADF4-3B281587E909}" type="parTrans" cxnId="{AC7E4A3F-157B-49BC-9317-BA8CC918605A}">
      <dgm:prSet/>
      <dgm:spPr/>
      <dgm:t>
        <a:bodyPr/>
        <a:lstStyle/>
        <a:p>
          <a:endParaRPr lang="zh-TW" altLang="en-US"/>
        </a:p>
      </dgm:t>
    </dgm:pt>
    <dgm:pt modelId="{06BEBD8D-20E3-41FB-A0E3-1D9CBCD6F0DC}" type="sibTrans" cxnId="{AC7E4A3F-157B-49BC-9317-BA8CC918605A}">
      <dgm:prSet/>
      <dgm:spPr/>
      <dgm:t>
        <a:bodyPr/>
        <a:lstStyle/>
        <a:p>
          <a:endParaRPr lang="zh-TW" altLang="en-US"/>
        </a:p>
      </dgm:t>
    </dgm:pt>
    <dgm:pt modelId="{686C2A54-E09B-415F-B1E6-3AE0541B6F59}">
      <dgm:prSet phldrT="[文字]"/>
      <dgm:spPr/>
      <dgm:t>
        <a:bodyPr anchor="t"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系統分析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方清標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李珮甄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陳智偉</a:t>
          </a:r>
          <a:r>
            <a: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A7DDB535-7C2E-4D0F-8E4A-E320691528CB}" type="parTrans" cxnId="{5588A58B-F4B6-4681-A721-E1C664A1581F}">
      <dgm:prSet/>
      <dgm:spPr/>
      <dgm:t>
        <a:bodyPr/>
        <a:lstStyle/>
        <a:p>
          <a:endParaRPr lang="zh-TW" altLang="en-US"/>
        </a:p>
      </dgm:t>
    </dgm:pt>
    <dgm:pt modelId="{9EBE898A-D554-4BF8-80DA-3EBF321F3E4A}" type="sibTrans" cxnId="{5588A58B-F4B6-4681-A721-E1C664A1581F}">
      <dgm:prSet/>
      <dgm:spPr/>
      <dgm:t>
        <a:bodyPr/>
        <a:lstStyle/>
        <a:p>
          <a:endParaRPr lang="zh-TW" altLang="en-US"/>
        </a:p>
      </dgm:t>
    </dgm:pt>
    <dgm:pt modelId="{1A6FB595-0D9C-463D-B024-A1D1EDD39D6A}">
      <dgm:prSet phldrT="[文字]"/>
      <dgm:spPr/>
      <dgm:t>
        <a:bodyPr anchor="t"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系統設計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方力慷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楊昇運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董瑞洋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李依錚</a:t>
          </a:r>
        </a:p>
      </dgm:t>
    </dgm:pt>
    <dgm:pt modelId="{35407AEE-2A5B-4F29-A6D0-C35C3400F31C}" type="parTrans" cxnId="{CA27418E-1A71-4F57-BE9E-CB637E493D92}">
      <dgm:prSet/>
      <dgm:spPr/>
      <dgm:t>
        <a:bodyPr/>
        <a:lstStyle/>
        <a:p>
          <a:endParaRPr lang="zh-TW" altLang="en-US"/>
        </a:p>
      </dgm:t>
    </dgm:pt>
    <dgm:pt modelId="{7D0FADE0-DDD9-4263-8CE0-E545223656DD}" type="sibTrans" cxnId="{CA27418E-1A71-4F57-BE9E-CB637E493D92}">
      <dgm:prSet/>
      <dgm:spPr/>
      <dgm:t>
        <a:bodyPr/>
        <a:lstStyle/>
        <a:p>
          <a:endParaRPr lang="zh-TW" altLang="en-US"/>
        </a:p>
      </dgm:t>
    </dgm:pt>
    <dgm:pt modelId="{9EF3765A-3DCB-4367-A4F1-598307232CC1}">
      <dgm:prSet phldrT="[文字]"/>
      <dgm:spPr/>
      <dgm:t>
        <a:bodyPr anchor="t"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系統測試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陳智偉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>
              <a:latin typeface="標楷體" panose="03000509000000000000" pitchFamily="65" charset="-120"/>
              <a:ea typeface="標楷體" panose="03000509000000000000" pitchFamily="65" charset="-120"/>
            </a:rPr>
            <a:t>李珮</a:t>
          </a:r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甄</a:t>
          </a:r>
          <a:r>
            <a: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en-US" altLang="zh-TW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6EF8EA79-1679-4A94-9EFB-4997266D03CB}" type="parTrans" cxnId="{EBAAC340-D012-4D14-A4BD-DCEE72C5820C}">
      <dgm:prSet/>
      <dgm:spPr/>
      <dgm:t>
        <a:bodyPr/>
        <a:lstStyle/>
        <a:p>
          <a:endParaRPr lang="zh-TW" altLang="en-US"/>
        </a:p>
      </dgm:t>
    </dgm:pt>
    <dgm:pt modelId="{85A2B3A8-97AE-4DD0-A49B-8A488F1AA05B}" type="sibTrans" cxnId="{EBAAC340-D012-4D14-A4BD-DCEE72C5820C}">
      <dgm:prSet/>
      <dgm:spPr/>
      <dgm:t>
        <a:bodyPr/>
        <a:lstStyle/>
        <a:p>
          <a:endParaRPr lang="zh-TW" altLang="en-US"/>
        </a:p>
      </dgm:t>
    </dgm:pt>
    <dgm:pt modelId="{62A9DE6C-9901-464C-BCBB-512172D1138A}">
      <dgm:prSet phldrT="[文字]"/>
      <dgm:spPr/>
      <dgm:t>
        <a:bodyPr anchor="t"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教育訓練</a:t>
          </a:r>
          <a:r>
            <a:rPr lang="zh-TW" altLang="en-US" u="sng" dirty="0">
              <a:latin typeface="標楷體" panose="03000509000000000000" pitchFamily="65" charset="-120"/>
              <a:ea typeface="標楷體" panose="03000509000000000000" pitchFamily="65" charset="-120"/>
            </a:rPr>
            <a:t>與諮詢</a:t>
          </a:r>
          <a:endParaRPr lang="en-US" altLang="zh-TW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7140F96A-53E3-4651-B566-31394F3A3C1A}" type="parTrans" cxnId="{6B5B8320-ED23-4C80-8C33-413972C76821}">
      <dgm:prSet/>
      <dgm:spPr/>
      <dgm:t>
        <a:bodyPr/>
        <a:lstStyle/>
        <a:p>
          <a:endParaRPr lang="zh-TW" altLang="en-US"/>
        </a:p>
      </dgm:t>
    </dgm:pt>
    <dgm:pt modelId="{E11E94C1-C006-45C9-947B-6B049A096798}" type="sibTrans" cxnId="{6B5B8320-ED23-4C80-8C33-413972C76821}">
      <dgm:prSet/>
      <dgm:spPr/>
      <dgm:t>
        <a:bodyPr/>
        <a:lstStyle/>
        <a:p>
          <a:endParaRPr lang="zh-TW" altLang="en-US"/>
        </a:p>
      </dgm:t>
    </dgm:pt>
    <dgm:pt modelId="{6F8886CA-A967-4BC3-8A13-DD1DF6080696}">
      <dgm:prSet phldrT="[文字]"/>
      <dgm:spPr/>
      <dgm:t>
        <a:bodyPr anchor="t"/>
        <a:lstStyle/>
        <a:p>
          <a:r>
            <a:rPr lang="zh-TW" altLang="en-US" b="1" u="sng" dirty="0">
              <a:latin typeface="標楷體" panose="03000509000000000000" pitchFamily="65" charset="-120"/>
              <a:ea typeface="標楷體" panose="03000509000000000000" pitchFamily="65" charset="-120"/>
            </a:rPr>
            <a:t>美術設計</a:t>
          </a:r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endParaRPr lang="en-US" altLang="zh-TW" b="1" u="sng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r>
            <a:rPr lang="zh-TW" altLang="en-US" dirty="0" smtClean="0">
              <a:latin typeface="標楷體" panose="03000509000000000000" pitchFamily="65" charset="-120"/>
              <a:ea typeface="標楷體" panose="03000509000000000000" pitchFamily="65" charset="-120"/>
            </a:rPr>
            <a:t>吳宜霓</a:t>
          </a:r>
          <a:endParaRPr lang="zh-TW" altLang="en-US" dirty="0">
            <a:latin typeface="標楷體" panose="03000509000000000000" pitchFamily="65" charset="-120"/>
            <a:ea typeface="標楷體" panose="03000509000000000000" pitchFamily="65" charset="-120"/>
          </a:endParaRPr>
        </a:p>
      </dgm:t>
    </dgm:pt>
    <dgm:pt modelId="{1F96040F-9D87-409A-AE69-9C08941AE305}" type="parTrans" cxnId="{69764C0E-189D-438B-A130-11A3AB0ECAEE}">
      <dgm:prSet/>
      <dgm:spPr/>
      <dgm:t>
        <a:bodyPr/>
        <a:lstStyle/>
        <a:p>
          <a:endParaRPr lang="zh-TW" altLang="en-US"/>
        </a:p>
      </dgm:t>
    </dgm:pt>
    <dgm:pt modelId="{8FB0B8B5-261F-462C-AF40-93F6BBD4AB21}" type="sibTrans" cxnId="{69764C0E-189D-438B-A130-11A3AB0ECAEE}">
      <dgm:prSet/>
      <dgm:spPr/>
      <dgm:t>
        <a:bodyPr/>
        <a:lstStyle/>
        <a:p>
          <a:endParaRPr lang="zh-TW" altLang="en-US"/>
        </a:p>
      </dgm:t>
    </dgm:pt>
    <dgm:pt modelId="{CC9575B8-BEE9-421A-9014-275D65A64002}" type="pres">
      <dgm:prSet presAssocID="{41A0498D-6AA3-4B02-A17E-6D91688E66BD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5D857985-44AE-44AA-89AC-5E2AC6D5DD8B}" type="pres">
      <dgm:prSet presAssocID="{CD3755AD-D6F6-462D-AE73-4CE9079E0E22}" presName="hierRoot1" presStyleCnt="0">
        <dgm:presLayoutVars>
          <dgm:hierBranch val="init"/>
        </dgm:presLayoutVars>
      </dgm:prSet>
      <dgm:spPr/>
    </dgm:pt>
    <dgm:pt modelId="{C776F196-B797-49EE-B8C6-2575C40CE04E}" type="pres">
      <dgm:prSet presAssocID="{CD3755AD-D6F6-462D-AE73-4CE9079E0E22}" presName="rootComposite1" presStyleCnt="0"/>
      <dgm:spPr/>
    </dgm:pt>
    <dgm:pt modelId="{F39CDC32-C0FC-42CF-B784-784DA1469986}" type="pres">
      <dgm:prSet presAssocID="{CD3755AD-D6F6-462D-AE73-4CE9079E0E22}" presName="rootText1" presStyleLbl="node0" presStyleIdx="0" presStyleCnt="1" custScaleX="133891" custScaleY="145776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884752A-BDC6-4795-B112-2319598719E2}" type="pres">
      <dgm:prSet presAssocID="{CD3755AD-D6F6-462D-AE73-4CE9079E0E22}" presName="rootConnector1" presStyleLbl="node1" presStyleIdx="0" presStyleCnt="0"/>
      <dgm:spPr/>
      <dgm:t>
        <a:bodyPr/>
        <a:lstStyle/>
        <a:p>
          <a:endParaRPr lang="zh-TW" altLang="en-US"/>
        </a:p>
      </dgm:t>
    </dgm:pt>
    <dgm:pt modelId="{B69978EB-E835-4E1E-B9C2-C9A5C7498872}" type="pres">
      <dgm:prSet presAssocID="{CD3755AD-D6F6-462D-AE73-4CE9079E0E22}" presName="hierChild2" presStyleCnt="0"/>
      <dgm:spPr/>
    </dgm:pt>
    <dgm:pt modelId="{62F9059D-4EE3-4ACD-9ED7-FFF41EEA85C0}" type="pres">
      <dgm:prSet presAssocID="{A7DDB535-7C2E-4D0F-8E4A-E320691528CB}" presName="Name37" presStyleLbl="parChTrans1D2" presStyleIdx="0" presStyleCnt="6"/>
      <dgm:spPr/>
      <dgm:t>
        <a:bodyPr/>
        <a:lstStyle/>
        <a:p>
          <a:endParaRPr lang="zh-TW" altLang="en-US"/>
        </a:p>
      </dgm:t>
    </dgm:pt>
    <dgm:pt modelId="{10DD299B-FBDC-4FC5-97DF-7D874C343EF9}" type="pres">
      <dgm:prSet presAssocID="{686C2A54-E09B-415F-B1E6-3AE0541B6F59}" presName="hierRoot2" presStyleCnt="0">
        <dgm:presLayoutVars>
          <dgm:hierBranch val="init"/>
        </dgm:presLayoutVars>
      </dgm:prSet>
      <dgm:spPr/>
    </dgm:pt>
    <dgm:pt modelId="{8D085C26-B847-4891-9D3C-892ABE570F29}" type="pres">
      <dgm:prSet presAssocID="{686C2A54-E09B-415F-B1E6-3AE0541B6F59}" presName="rootComposite" presStyleCnt="0"/>
      <dgm:spPr/>
    </dgm:pt>
    <dgm:pt modelId="{B442C6E6-DA1F-4B65-85E3-420E469324C3}" type="pres">
      <dgm:prSet presAssocID="{686C2A54-E09B-415F-B1E6-3AE0541B6F59}" presName="rootText" presStyleLbl="node2" presStyleIdx="0" presStyleCnt="5" custScaleY="47820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9E11D1F5-3AB0-48B9-A5FD-F43ECE8B3088}" type="pres">
      <dgm:prSet presAssocID="{686C2A54-E09B-415F-B1E6-3AE0541B6F59}" presName="rootConnector" presStyleLbl="node2" presStyleIdx="0" presStyleCnt="5"/>
      <dgm:spPr/>
      <dgm:t>
        <a:bodyPr/>
        <a:lstStyle/>
        <a:p>
          <a:endParaRPr lang="zh-TW" altLang="en-US"/>
        </a:p>
      </dgm:t>
    </dgm:pt>
    <dgm:pt modelId="{57FDBDEF-8291-4DC0-8257-809A0CC2D1C2}" type="pres">
      <dgm:prSet presAssocID="{686C2A54-E09B-415F-B1E6-3AE0541B6F59}" presName="hierChild4" presStyleCnt="0"/>
      <dgm:spPr/>
    </dgm:pt>
    <dgm:pt modelId="{B66C23D4-7E68-4CDC-9D61-F6A10C7FAC8A}" type="pres">
      <dgm:prSet presAssocID="{686C2A54-E09B-415F-B1E6-3AE0541B6F59}" presName="hierChild5" presStyleCnt="0"/>
      <dgm:spPr/>
    </dgm:pt>
    <dgm:pt modelId="{D054A042-5B4C-45E0-9539-064FE40D13E2}" type="pres">
      <dgm:prSet presAssocID="{35407AEE-2A5B-4F29-A6D0-C35C3400F31C}" presName="Name37" presStyleLbl="parChTrans1D2" presStyleIdx="1" presStyleCnt="6"/>
      <dgm:spPr/>
      <dgm:t>
        <a:bodyPr/>
        <a:lstStyle/>
        <a:p>
          <a:endParaRPr lang="zh-TW" altLang="en-US"/>
        </a:p>
      </dgm:t>
    </dgm:pt>
    <dgm:pt modelId="{425E34DC-0CAA-4491-816B-4F34EA184F15}" type="pres">
      <dgm:prSet presAssocID="{1A6FB595-0D9C-463D-B024-A1D1EDD39D6A}" presName="hierRoot2" presStyleCnt="0">
        <dgm:presLayoutVars>
          <dgm:hierBranch val="init"/>
        </dgm:presLayoutVars>
      </dgm:prSet>
      <dgm:spPr/>
    </dgm:pt>
    <dgm:pt modelId="{41889C99-1065-4D4A-B59B-495DCA2DA1D8}" type="pres">
      <dgm:prSet presAssocID="{1A6FB595-0D9C-463D-B024-A1D1EDD39D6A}" presName="rootComposite" presStyleCnt="0"/>
      <dgm:spPr/>
    </dgm:pt>
    <dgm:pt modelId="{EBAA005B-C73A-407B-AB5A-1FCF8658CE6F}" type="pres">
      <dgm:prSet presAssocID="{1A6FB595-0D9C-463D-B024-A1D1EDD39D6A}" presName="rootText" presStyleLbl="node2" presStyleIdx="1" presStyleCnt="5" custScaleY="47518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14A96BC1-6FAE-4621-A153-F2C23F3A0624}" type="pres">
      <dgm:prSet presAssocID="{1A6FB595-0D9C-463D-B024-A1D1EDD39D6A}" presName="rootConnector" presStyleLbl="node2" presStyleIdx="1" presStyleCnt="5"/>
      <dgm:spPr/>
      <dgm:t>
        <a:bodyPr/>
        <a:lstStyle/>
        <a:p>
          <a:endParaRPr lang="zh-TW" altLang="en-US"/>
        </a:p>
      </dgm:t>
    </dgm:pt>
    <dgm:pt modelId="{399FFAB6-6BE7-43C9-84C7-C5261A7738FF}" type="pres">
      <dgm:prSet presAssocID="{1A6FB595-0D9C-463D-B024-A1D1EDD39D6A}" presName="hierChild4" presStyleCnt="0"/>
      <dgm:spPr/>
    </dgm:pt>
    <dgm:pt modelId="{2010B154-AA59-4865-BC89-D3B4D39E3F0E}" type="pres">
      <dgm:prSet presAssocID="{1A6FB595-0D9C-463D-B024-A1D1EDD39D6A}" presName="hierChild5" presStyleCnt="0"/>
      <dgm:spPr/>
    </dgm:pt>
    <dgm:pt modelId="{21407357-BFA7-406F-A01F-A13699C4AB08}" type="pres">
      <dgm:prSet presAssocID="{6EF8EA79-1679-4A94-9EFB-4997266D03CB}" presName="Name37" presStyleLbl="parChTrans1D2" presStyleIdx="2" presStyleCnt="6"/>
      <dgm:spPr/>
      <dgm:t>
        <a:bodyPr/>
        <a:lstStyle/>
        <a:p>
          <a:endParaRPr lang="zh-TW" altLang="en-US"/>
        </a:p>
      </dgm:t>
    </dgm:pt>
    <dgm:pt modelId="{E838377C-B263-446C-A1F6-AA5C93B391F8}" type="pres">
      <dgm:prSet presAssocID="{9EF3765A-3DCB-4367-A4F1-598307232CC1}" presName="hierRoot2" presStyleCnt="0">
        <dgm:presLayoutVars>
          <dgm:hierBranch val="init"/>
        </dgm:presLayoutVars>
      </dgm:prSet>
      <dgm:spPr/>
    </dgm:pt>
    <dgm:pt modelId="{61EE1776-8480-4E73-B986-B70E654D99D3}" type="pres">
      <dgm:prSet presAssocID="{9EF3765A-3DCB-4367-A4F1-598307232CC1}" presName="rootComposite" presStyleCnt="0"/>
      <dgm:spPr/>
    </dgm:pt>
    <dgm:pt modelId="{E6B05D59-4AD0-4949-9C78-50E401290553}" type="pres">
      <dgm:prSet presAssocID="{9EF3765A-3DCB-4367-A4F1-598307232CC1}" presName="rootText" presStyleLbl="node2" presStyleIdx="2" presStyleCnt="5" custScaleY="475331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611660D4-7DE1-43EA-A490-1CDECEDEDE62}" type="pres">
      <dgm:prSet presAssocID="{9EF3765A-3DCB-4367-A4F1-598307232CC1}" presName="rootConnector" presStyleLbl="node2" presStyleIdx="2" presStyleCnt="5"/>
      <dgm:spPr/>
      <dgm:t>
        <a:bodyPr/>
        <a:lstStyle/>
        <a:p>
          <a:endParaRPr lang="zh-TW" altLang="en-US"/>
        </a:p>
      </dgm:t>
    </dgm:pt>
    <dgm:pt modelId="{D9FF47CB-8CA8-42D7-873D-464E55AC9DCA}" type="pres">
      <dgm:prSet presAssocID="{9EF3765A-3DCB-4367-A4F1-598307232CC1}" presName="hierChild4" presStyleCnt="0"/>
      <dgm:spPr/>
    </dgm:pt>
    <dgm:pt modelId="{42EAC94F-245B-46DD-95F7-A45F19BDDCF5}" type="pres">
      <dgm:prSet presAssocID="{9EF3765A-3DCB-4367-A4F1-598307232CC1}" presName="hierChild5" presStyleCnt="0"/>
      <dgm:spPr/>
    </dgm:pt>
    <dgm:pt modelId="{38537D93-8E7E-4C63-89F7-C06E90F46577}" type="pres">
      <dgm:prSet presAssocID="{7140F96A-53E3-4651-B566-31394F3A3C1A}" presName="Name37" presStyleLbl="parChTrans1D2" presStyleIdx="3" presStyleCnt="6"/>
      <dgm:spPr/>
      <dgm:t>
        <a:bodyPr/>
        <a:lstStyle/>
        <a:p>
          <a:endParaRPr lang="zh-TW" altLang="en-US"/>
        </a:p>
      </dgm:t>
    </dgm:pt>
    <dgm:pt modelId="{C06D672E-6764-4AE5-8560-BE18BEEB0992}" type="pres">
      <dgm:prSet presAssocID="{62A9DE6C-9901-464C-BCBB-512172D1138A}" presName="hierRoot2" presStyleCnt="0">
        <dgm:presLayoutVars>
          <dgm:hierBranch val="init"/>
        </dgm:presLayoutVars>
      </dgm:prSet>
      <dgm:spPr/>
    </dgm:pt>
    <dgm:pt modelId="{684BFE98-52C3-45A9-96C5-BAEFD59F8A51}" type="pres">
      <dgm:prSet presAssocID="{62A9DE6C-9901-464C-BCBB-512172D1138A}" presName="rootComposite" presStyleCnt="0"/>
      <dgm:spPr/>
    </dgm:pt>
    <dgm:pt modelId="{147FCE88-A467-45AD-BE27-EF81FE57C93C}" type="pres">
      <dgm:prSet presAssocID="{62A9DE6C-9901-464C-BCBB-512172D1138A}" presName="rootText" presStyleLbl="node2" presStyleIdx="3" presStyleCnt="5" custScaleY="468917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43ED270A-DF74-4A1D-8352-6DDD617DF477}" type="pres">
      <dgm:prSet presAssocID="{62A9DE6C-9901-464C-BCBB-512172D1138A}" presName="rootConnector" presStyleLbl="node2" presStyleIdx="3" presStyleCnt="5"/>
      <dgm:spPr/>
      <dgm:t>
        <a:bodyPr/>
        <a:lstStyle/>
        <a:p>
          <a:endParaRPr lang="zh-TW" altLang="en-US"/>
        </a:p>
      </dgm:t>
    </dgm:pt>
    <dgm:pt modelId="{8D725A84-D317-4F8A-A351-8081AC4BB957}" type="pres">
      <dgm:prSet presAssocID="{62A9DE6C-9901-464C-BCBB-512172D1138A}" presName="hierChild4" presStyleCnt="0"/>
      <dgm:spPr/>
    </dgm:pt>
    <dgm:pt modelId="{5D520093-E23B-4128-ADA9-1CBE2F99FF00}" type="pres">
      <dgm:prSet presAssocID="{62A9DE6C-9901-464C-BCBB-512172D1138A}" presName="hierChild5" presStyleCnt="0"/>
      <dgm:spPr/>
    </dgm:pt>
    <dgm:pt modelId="{162E79F3-5827-4996-9A35-4935A8107C6B}" type="pres">
      <dgm:prSet presAssocID="{1F96040F-9D87-409A-AE69-9C08941AE305}" presName="Name37" presStyleLbl="parChTrans1D2" presStyleIdx="4" presStyleCnt="6"/>
      <dgm:spPr/>
      <dgm:t>
        <a:bodyPr/>
        <a:lstStyle/>
        <a:p>
          <a:endParaRPr lang="zh-TW" altLang="en-US"/>
        </a:p>
      </dgm:t>
    </dgm:pt>
    <dgm:pt modelId="{E5347619-5907-4739-93C1-535F60F4D951}" type="pres">
      <dgm:prSet presAssocID="{6F8886CA-A967-4BC3-8A13-DD1DF6080696}" presName="hierRoot2" presStyleCnt="0">
        <dgm:presLayoutVars>
          <dgm:hierBranch val="init"/>
        </dgm:presLayoutVars>
      </dgm:prSet>
      <dgm:spPr/>
    </dgm:pt>
    <dgm:pt modelId="{01088E3D-763C-4453-84BF-9B7160E35D17}" type="pres">
      <dgm:prSet presAssocID="{6F8886CA-A967-4BC3-8A13-DD1DF6080696}" presName="rootComposite" presStyleCnt="0"/>
      <dgm:spPr/>
    </dgm:pt>
    <dgm:pt modelId="{276265F3-B138-4E65-8076-6A8035F0AAA2}" type="pres">
      <dgm:prSet presAssocID="{6F8886CA-A967-4BC3-8A13-DD1DF6080696}" presName="rootText" presStyleLbl="node2" presStyleIdx="4" presStyleCnt="5" custScaleY="462438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88CB3B48-893A-41C0-BC62-DAEC14D795D1}" type="pres">
      <dgm:prSet presAssocID="{6F8886CA-A967-4BC3-8A13-DD1DF6080696}" presName="rootConnector" presStyleLbl="node2" presStyleIdx="4" presStyleCnt="5"/>
      <dgm:spPr/>
      <dgm:t>
        <a:bodyPr/>
        <a:lstStyle/>
        <a:p>
          <a:endParaRPr lang="zh-TW" altLang="en-US"/>
        </a:p>
      </dgm:t>
    </dgm:pt>
    <dgm:pt modelId="{7D0101BB-BB23-42AC-AC13-429ADB5041CD}" type="pres">
      <dgm:prSet presAssocID="{6F8886CA-A967-4BC3-8A13-DD1DF6080696}" presName="hierChild4" presStyleCnt="0"/>
      <dgm:spPr/>
    </dgm:pt>
    <dgm:pt modelId="{77FD10E3-D4AF-466A-9C15-091764DD04F3}" type="pres">
      <dgm:prSet presAssocID="{6F8886CA-A967-4BC3-8A13-DD1DF6080696}" presName="hierChild5" presStyleCnt="0"/>
      <dgm:spPr/>
    </dgm:pt>
    <dgm:pt modelId="{66378ED5-FADB-413A-A9C8-49C31F67E82F}" type="pres">
      <dgm:prSet presAssocID="{CD3755AD-D6F6-462D-AE73-4CE9079E0E22}" presName="hierChild3" presStyleCnt="0"/>
      <dgm:spPr/>
    </dgm:pt>
    <dgm:pt modelId="{31CCC5F9-517C-4E8A-977F-9446E8717CC2}" type="pres">
      <dgm:prSet presAssocID="{F7AA778A-096E-45DE-ADF4-3B281587E909}" presName="Name111" presStyleLbl="parChTrans1D2" presStyleIdx="5" presStyleCnt="6"/>
      <dgm:spPr/>
      <dgm:t>
        <a:bodyPr/>
        <a:lstStyle/>
        <a:p>
          <a:endParaRPr lang="zh-TW" altLang="en-US"/>
        </a:p>
      </dgm:t>
    </dgm:pt>
    <dgm:pt modelId="{CFA0A393-3A57-44E4-A10C-4426E6A5F96D}" type="pres">
      <dgm:prSet presAssocID="{2F0A2E78-C5D4-4DAC-A7FE-5AF744D10C02}" presName="hierRoot3" presStyleCnt="0">
        <dgm:presLayoutVars>
          <dgm:hierBranch val="init"/>
        </dgm:presLayoutVars>
      </dgm:prSet>
      <dgm:spPr/>
    </dgm:pt>
    <dgm:pt modelId="{1A69C822-CF26-43FA-B8BD-B9E1421BA0EA}" type="pres">
      <dgm:prSet presAssocID="{2F0A2E78-C5D4-4DAC-A7FE-5AF744D10C02}" presName="rootComposite3" presStyleCnt="0"/>
      <dgm:spPr/>
    </dgm:pt>
    <dgm:pt modelId="{4BDB801F-E46E-42E9-A0C7-EB19D567CF28}" type="pres">
      <dgm:prSet presAssocID="{2F0A2E78-C5D4-4DAC-A7FE-5AF744D10C02}" presName="rootText3" presStyleLbl="asst1" presStyleIdx="0" presStyleCnt="1" custScaleX="132205" custScaleY="122469">
        <dgm:presLayoutVars>
          <dgm:chPref val="3"/>
        </dgm:presLayoutVars>
      </dgm:prSet>
      <dgm:spPr/>
      <dgm:t>
        <a:bodyPr/>
        <a:lstStyle/>
        <a:p>
          <a:endParaRPr lang="zh-TW" altLang="en-US"/>
        </a:p>
      </dgm:t>
    </dgm:pt>
    <dgm:pt modelId="{F6E8CDD4-012D-4763-864C-85430CDF0ADD}" type="pres">
      <dgm:prSet presAssocID="{2F0A2E78-C5D4-4DAC-A7FE-5AF744D10C02}" presName="rootConnector3" presStyleLbl="asst1" presStyleIdx="0" presStyleCnt="1"/>
      <dgm:spPr/>
      <dgm:t>
        <a:bodyPr/>
        <a:lstStyle/>
        <a:p>
          <a:endParaRPr lang="zh-TW" altLang="en-US"/>
        </a:p>
      </dgm:t>
    </dgm:pt>
    <dgm:pt modelId="{E2350889-3122-4165-92EE-00D1AD0E12A4}" type="pres">
      <dgm:prSet presAssocID="{2F0A2E78-C5D4-4DAC-A7FE-5AF744D10C02}" presName="hierChild6" presStyleCnt="0"/>
      <dgm:spPr/>
    </dgm:pt>
    <dgm:pt modelId="{988342C3-0A58-4860-B5E9-547F97375B0C}" type="pres">
      <dgm:prSet presAssocID="{2F0A2E78-C5D4-4DAC-A7FE-5AF744D10C02}" presName="hierChild7" presStyleCnt="0"/>
      <dgm:spPr/>
    </dgm:pt>
  </dgm:ptLst>
  <dgm:cxnLst>
    <dgm:cxn modelId="{7013F93D-6FF0-4044-A761-53ED6ACACEF4}" srcId="{41A0498D-6AA3-4B02-A17E-6D91688E66BD}" destId="{CD3755AD-D6F6-462D-AE73-4CE9079E0E22}" srcOrd="0" destOrd="0" parTransId="{6878A3E4-59EC-4C32-9A35-BCDB2E3672C1}" sibTransId="{36E6B31B-CC92-49E3-A529-C53B6B6CAF47}"/>
    <dgm:cxn modelId="{9A85C33B-E29C-40AF-8854-29C475364751}" type="presOf" srcId="{A7DDB535-7C2E-4D0F-8E4A-E320691528CB}" destId="{62F9059D-4EE3-4ACD-9ED7-FFF41EEA85C0}" srcOrd="0" destOrd="0" presId="urn:microsoft.com/office/officeart/2005/8/layout/orgChart1"/>
    <dgm:cxn modelId="{82A00139-A4BF-4F3E-901B-9B66D21D7629}" type="presOf" srcId="{6F8886CA-A967-4BC3-8A13-DD1DF6080696}" destId="{88CB3B48-893A-41C0-BC62-DAEC14D795D1}" srcOrd="1" destOrd="0" presId="urn:microsoft.com/office/officeart/2005/8/layout/orgChart1"/>
    <dgm:cxn modelId="{AC7E4A3F-157B-49BC-9317-BA8CC918605A}" srcId="{CD3755AD-D6F6-462D-AE73-4CE9079E0E22}" destId="{2F0A2E78-C5D4-4DAC-A7FE-5AF744D10C02}" srcOrd="0" destOrd="0" parTransId="{F7AA778A-096E-45DE-ADF4-3B281587E909}" sibTransId="{06BEBD8D-20E3-41FB-A0E3-1D9CBCD6F0DC}"/>
    <dgm:cxn modelId="{DD84F611-8FD0-4718-B924-3C3F17B74808}" type="presOf" srcId="{62A9DE6C-9901-464C-BCBB-512172D1138A}" destId="{43ED270A-DF74-4A1D-8352-6DDD617DF477}" srcOrd="1" destOrd="0" presId="urn:microsoft.com/office/officeart/2005/8/layout/orgChart1"/>
    <dgm:cxn modelId="{D4EF549E-35E3-4E39-B8EC-B164F8425ED9}" type="presOf" srcId="{35407AEE-2A5B-4F29-A6D0-C35C3400F31C}" destId="{D054A042-5B4C-45E0-9539-064FE40D13E2}" srcOrd="0" destOrd="0" presId="urn:microsoft.com/office/officeart/2005/8/layout/orgChart1"/>
    <dgm:cxn modelId="{641553E7-601A-4D87-AD26-64EB1D56092B}" type="presOf" srcId="{CD3755AD-D6F6-462D-AE73-4CE9079E0E22}" destId="{F39CDC32-C0FC-42CF-B784-784DA1469986}" srcOrd="0" destOrd="0" presId="urn:microsoft.com/office/officeart/2005/8/layout/orgChart1"/>
    <dgm:cxn modelId="{F6DAA594-C91F-45FE-9B8B-4B446E044DB1}" type="presOf" srcId="{2F0A2E78-C5D4-4DAC-A7FE-5AF744D10C02}" destId="{4BDB801F-E46E-42E9-A0C7-EB19D567CF28}" srcOrd="0" destOrd="0" presId="urn:microsoft.com/office/officeart/2005/8/layout/orgChart1"/>
    <dgm:cxn modelId="{6B5B8320-ED23-4C80-8C33-413972C76821}" srcId="{CD3755AD-D6F6-462D-AE73-4CE9079E0E22}" destId="{62A9DE6C-9901-464C-BCBB-512172D1138A}" srcOrd="4" destOrd="0" parTransId="{7140F96A-53E3-4651-B566-31394F3A3C1A}" sibTransId="{E11E94C1-C006-45C9-947B-6B049A096798}"/>
    <dgm:cxn modelId="{1A7D43A5-80B9-49C4-B4B1-6ED50B9D493D}" type="presOf" srcId="{1F96040F-9D87-409A-AE69-9C08941AE305}" destId="{162E79F3-5827-4996-9A35-4935A8107C6B}" srcOrd="0" destOrd="0" presId="urn:microsoft.com/office/officeart/2005/8/layout/orgChart1"/>
    <dgm:cxn modelId="{34A297F5-08A5-4D7E-9561-CDC1B24FE39B}" type="presOf" srcId="{1A6FB595-0D9C-463D-B024-A1D1EDD39D6A}" destId="{EBAA005B-C73A-407B-AB5A-1FCF8658CE6F}" srcOrd="0" destOrd="0" presId="urn:microsoft.com/office/officeart/2005/8/layout/orgChart1"/>
    <dgm:cxn modelId="{B3E7D493-3B8D-4DD2-860E-FA1223058DD1}" type="presOf" srcId="{41A0498D-6AA3-4B02-A17E-6D91688E66BD}" destId="{CC9575B8-BEE9-421A-9014-275D65A64002}" srcOrd="0" destOrd="0" presId="urn:microsoft.com/office/officeart/2005/8/layout/orgChart1"/>
    <dgm:cxn modelId="{E1C4A99F-E1D7-49DF-9E6F-349A47605A87}" type="presOf" srcId="{6F8886CA-A967-4BC3-8A13-DD1DF6080696}" destId="{276265F3-B138-4E65-8076-6A8035F0AAA2}" srcOrd="0" destOrd="0" presId="urn:microsoft.com/office/officeart/2005/8/layout/orgChart1"/>
    <dgm:cxn modelId="{72EA8056-DE9E-4C09-BD7A-7DCB1610AE2C}" type="presOf" srcId="{9EF3765A-3DCB-4367-A4F1-598307232CC1}" destId="{611660D4-7DE1-43EA-A490-1CDECEDEDE62}" srcOrd="1" destOrd="0" presId="urn:microsoft.com/office/officeart/2005/8/layout/orgChart1"/>
    <dgm:cxn modelId="{3C53DE7E-BCF3-4A8E-999C-1E0BDF44D4DD}" type="presOf" srcId="{686C2A54-E09B-415F-B1E6-3AE0541B6F59}" destId="{B442C6E6-DA1F-4B65-85E3-420E469324C3}" srcOrd="0" destOrd="0" presId="urn:microsoft.com/office/officeart/2005/8/layout/orgChart1"/>
    <dgm:cxn modelId="{69834913-2C30-4E04-B7BF-96FF7701C3C1}" type="presOf" srcId="{9EF3765A-3DCB-4367-A4F1-598307232CC1}" destId="{E6B05D59-4AD0-4949-9C78-50E401290553}" srcOrd="0" destOrd="0" presId="urn:microsoft.com/office/officeart/2005/8/layout/orgChart1"/>
    <dgm:cxn modelId="{8CADB6DA-CCDF-417F-888E-7ABCC3F10F79}" type="presOf" srcId="{62A9DE6C-9901-464C-BCBB-512172D1138A}" destId="{147FCE88-A467-45AD-BE27-EF81FE57C93C}" srcOrd="0" destOrd="0" presId="urn:microsoft.com/office/officeart/2005/8/layout/orgChart1"/>
    <dgm:cxn modelId="{2DD01C84-461D-4601-AF56-4305AB3ED234}" type="presOf" srcId="{CD3755AD-D6F6-462D-AE73-4CE9079E0E22}" destId="{1884752A-BDC6-4795-B112-2319598719E2}" srcOrd="1" destOrd="0" presId="urn:microsoft.com/office/officeart/2005/8/layout/orgChart1"/>
    <dgm:cxn modelId="{8916844F-FEA5-4708-B085-32A967FED6D8}" type="presOf" srcId="{686C2A54-E09B-415F-B1E6-3AE0541B6F59}" destId="{9E11D1F5-3AB0-48B9-A5FD-F43ECE8B3088}" srcOrd="1" destOrd="0" presId="urn:microsoft.com/office/officeart/2005/8/layout/orgChart1"/>
    <dgm:cxn modelId="{575F123A-AA0F-4C20-A513-8046B0C9095A}" type="presOf" srcId="{F7AA778A-096E-45DE-ADF4-3B281587E909}" destId="{31CCC5F9-517C-4E8A-977F-9446E8717CC2}" srcOrd="0" destOrd="0" presId="urn:microsoft.com/office/officeart/2005/8/layout/orgChart1"/>
    <dgm:cxn modelId="{CA27418E-1A71-4F57-BE9E-CB637E493D92}" srcId="{CD3755AD-D6F6-462D-AE73-4CE9079E0E22}" destId="{1A6FB595-0D9C-463D-B024-A1D1EDD39D6A}" srcOrd="2" destOrd="0" parTransId="{35407AEE-2A5B-4F29-A6D0-C35C3400F31C}" sibTransId="{7D0FADE0-DDD9-4263-8CE0-E545223656DD}"/>
    <dgm:cxn modelId="{69764C0E-189D-438B-A130-11A3AB0ECAEE}" srcId="{CD3755AD-D6F6-462D-AE73-4CE9079E0E22}" destId="{6F8886CA-A967-4BC3-8A13-DD1DF6080696}" srcOrd="5" destOrd="0" parTransId="{1F96040F-9D87-409A-AE69-9C08941AE305}" sibTransId="{8FB0B8B5-261F-462C-AF40-93F6BBD4AB21}"/>
    <dgm:cxn modelId="{EBAAC340-D012-4D14-A4BD-DCEE72C5820C}" srcId="{CD3755AD-D6F6-462D-AE73-4CE9079E0E22}" destId="{9EF3765A-3DCB-4367-A4F1-598307232CC1}" srcOrd="3" destOrd="0" parTransId="{6EF8EA79-1679-4A94-9EFB-4997266D03CB}" sibTransId="{85A2B3A8-97AE-4DD0-A49B-8A488F1AA05B}"/>
    <dgm:cxn modelId="{215F72DE-23B7-4D06-9762-2E18598E5EAC}" type="presOf" srcId="{2F0A2E78-C5D4-4DAC-A7FE-5AF744D10C02}" destId="{F6E8CDD4-012D-4763-864C-85430CDF0ADD}" srcOrd="1" destOrd="0" presId="urn:microsoft.com/office/officeart/2005/8/layout/orgChart1"/>
    <dgm:cxn modelId="{F309AFD0-1F05-4687-9124-33A3975FB43B}" type="presOf" srcId="{1A6FB595-0D9C-463D-B024-A1D1EDD39D6A}" destId="{14A96BC1-6FAE-4621-A153-F2C23F3A0624}" srcOrd="1" destOrd="0" presId="urn:microsoft.com/office/officeart/2005/8/layout/orgChart1"/>
    <dgm:cxn modelId="{5588A58B-F4B6-4681-A721-E1C664A1581F}" srcId="{CD3755AD-D6F6-462D-AE73-4CE9079E0E22}" destId="{686C2A54-E09B-415F-B1E6-3AE0541B6F59}" srcOrd="1" destOrd="0" parTransId="{A7DDB535-7C2E-4D0F-8E4A-E320691528CB}" sibTransId="{9EBE898A-D554-4BF8-80DA-3EBF321F3E4A}"/>
    <dgm:cxn modelId="{DD8CBCC0-8D95-4731-87E2-69291B3E2C62}" type="presOf" srcId="{7140F96A-53E3-4651-B566-31394F3A3C1A}" destId="{38537D93-8E7E-4C63-89F7-C06E90F46577}" srcOrd="0" destOrd="0" presId="urn:microsoft.com/office/officeart/2005/8/layout/orgChart1"/>
    <dgm:cxn modelId="{90923E43-1FBF-4252-8626-8927C77B7335}" type="presOf" srcId="{6EF8EA79-1679-4A94-9EFB-4997266D03CB}" destId="{21407357-BFA7-406F-A01F-A13699C4AB08}" srcOrd="0" destOrd="0" presId="urn:microsoft.com/office/officeart/2005/8/layout/orgChart1"/>
    <dgm:cxn modelId="{99102EA0-3327-4961-B11E-2C3BF85905AE}" type="presParOf" srcId="{CC9575B8-BEE9-421A-9014-275D65A64002}" destId="{5D857985-44AE-44AA-89AC-5E2AC6D5DD8B}" srcOrd="0" destOrd="0" presId="urn:microsoft.com/office/officeart/2005/8/layout/orgChart1"/>
    <dgm:cxn modelId="{8644AA25-7FAD-4130-99DC-83AAF6FE023A}" type="presParOf" srcId="{5D857985-44AE-44AA-89AC-5E2AC6D5DD8B}" destId="{C776F196-B797-49EE-B8C6-2575C40CE04E}" srcOrd="0" destOrd="0" presId="urn:microsoft.com/office/officeart/2005/8/layout/orgChart1"/>
    <dgm:cxn modelId="{AB174456-BA77-4E03-A291-77468C779F48}" type="presParOf" srcId="{C776F196-B797-49EE-B8C6-2575C40CE04E}" destId="{F39CDC32-C0FC-42CF-B784-784DA1469986}" srcOrd="0" destOrd="0" presId="urn:microsoft.com/office/officeart/2005/8/layout/orgChart1"/>
    <dgm:cxn modelId="{83B3588B-C847-4A88-A135-A31ED2112A3E}" type="presParOf" srcId="{C776F196-B797-49EE-B8C6-2575C40CE04E}" destId="{1884752A-BDC6-4795-B112-2319598719E2}" srcOrd="1" destOrd="0" presId="urn:microsoft.com/office/officeart/2005/8/layout/orgChart1"/>
    <dgm:cxn modelId="{3173DF26-8B29-4412-B0B3-505377813FAF}" type="presParOf" srcId="{5D857985-44AE-44AA-89AC-5E2AC6D5DD8B}" destId="{B69978EB-E835-4E1E-B9C2-C9A5C7498872}" srcOrd="1" destOrd="0" presId="urn:microsoft.com/office/officeart/2005/8/layout/orgChart1"/>
    <dgm:cxn modelId="{361D052A-593C-4837-9147-58FC49AF8A6B}" type="presParOf" srcId="{B69978EB-E835-4E1E-B9C2-C9A5C7498872}" destId="{62F9059D-4EE3-4ACD-9ED7-FFF41EEA85C0}" srcOrd="0" destOrd="0" presId="urn:microsoft.com/office/officeart/2005/8/layout/orgChart1"/>
    <dgm:cxn modelId="{2F5FC1E5-566C-4E74-A021-A5E135696288}" type="presParOf" srcId="{B69978EB-E835-4E1E-B9C2-C9A5C7498872}" destId="{10DD299B-FBDC-4FC5-97DF-7D874C343EF9}" srcOrd="1" destOrd="0" presId="urn:microsoft.com/office/officeart/2005/8/layout/orgChart1"/>
    <dgm:cxn modelId="{1C436655-A036-4EBB-8A01-A36A9471DE54}" type="presParOf" srcId="{10DD299B-FBDC-4FC5-97DF-7D874C343EF9}" destId="{8D085C26-B847-4891-9D3C-892ABE570F29}" srcOrd="0" destOrd="0" presId="urn:microsoft.com/office/officeart/2005/8/layout/orgChart1"/>
    <dgm:cxn modelId="{29ED0024-BA50-40DC-B759-B56C264CD9C1}" type="presParOf" srcId="{8D085C26-B847-4891-9D3C-892ABE570F29}" destId="{B442C6E6-DA1F-4B65-85E3-420E469324C3}" srcOrd="0" destOrd="0" presId="urn:microsoft.com/office/officeart/2005/8/layout/orgChart1"/>
    <dgm:cxn modelId="{5B9463E0-AF0E-4694-A8BF-DB01C7653342}" type="presParOf" srcId="{8D085C26-B847-4891-9D3C-892ABE570F29}" destId="{9E11D1F5-3AB0-48B9-A5FD-F43ECE8B3088}" srcOrd="1" destOrd="0" presId="urn:microsoft.com/office/officeart/2005/8/layout/orgChart1"/>
    <dgm:cxn modelId="{BA8A9C92-9051-47E5-B392-814A82942966}" type="presParOf" srcId="{10DD299B-FBDC-4FC5-97DF-7D874C343EF9}" destId="{57FDBDEF-8291-4DC0-8257-809A0CC2D1C2}" srcOrd="1" destOrd="0" presId="urn:microsoft.com/office/officeart/2005/8/layout/orgChart1"/>
    <dgm:cxn modelId="{4686D314-A496-452C-ACFC-2FC3699CA8CA}" type="presParOf" srcId="{10DD299B-FBDC-4FC5-97DF-7D874C343EF9}" destId="{B66C23D4-7E68-4CDC-9D61-F6A10C7FAC8A}" srcOrd="2" destOrd="0" presId="urn:microsoft.com/office/officeart/2005/8/layout/orgChart1"/>
    <dgm:cxn modelId="{067B6682-EB27-4CB2-A642-C9C28A9F9D55}" type="presParOf" srcId="{B69978EB-E835-4E1E-B9C2-C9A5C7498872}" destId="{D054A042-5B4C-45E0-9539-064FE40D13E2}" srcOrd="2" destOrd="0" presId="urn:microsoft.com/office/officeart/2005/8/layout/orgChart1"/>
    <dgm:cxn modelId="{6D5DFD37-981E-482E-8347-3BB1F96AA0CE}" type="presParOf" srcId="{B69978EB-E835-4E1E-B9C2-C9A5C7498872}" destId="{425E34DC-0CAA-4491-816B-4F34EA184F15}" srcOrd="3" destOrd="0" presId="urn:microsoft.com/office/officeart/2005/8/layout/orgChart1"/>
    <dgm:cxn modelId="{6FEDF47C-623D-4F86-8C62-2DA5D7871F70}" type="presParOf" srcId="{425E34DC-0CAA-4491-816B-4F34EA184F15}" destId="{41889C99-1065-4D4A-B59B-495DCA2DA1D8}" srcOrd="0" destOrd="0" presId="urn:microsoft.com/office/officeart/2005/8/layout/orgChart1"/>
    <dgm:cxn modelId="{03FDC959-04D2-4C83-A500-ED3D53D71019}" type="presParOf" srcId="{41889C99-1065-4D4A-B59B-495DCA2DA1D8}" destId="{EBAA005B-C73A-407B-AB5A-1FCF8658CE6F}" srcOrd="0" destOrd="0" presId="urn:microsoft.com/office/officeart/2005/8/layout/orgChart1"/>
    <dgm:cxn modelId="{B493616C-F002-4BB7-8DD8-A0295F543779}" type="presParOf" srcId="{41889C99-1065-4D4A-B59B-495DCA2DA1D8}" destId="{14A96BC1-6FAE-4621-A153-F2C23F3A0624}" srcOrd="1" destOrd="0" presId="urn:microsoft.com/office/officeart/2005/8/layout/orgChart1"/>
    <dgm:cxn modelId="{E1D57E12-BB4A-465B-8D35-831539801E7B}" type="presParOf" srcId="{425E34DC-0CAA-4491-816B-4F34EA184F15}" destId="{399FFAB6-6BE7-43C9-84C7-C5261A7738FF}" srcOrd="1" destOrd="0" presId="urn:microsoft.com/office/officeart/2005/8/layout/orgChart1"/>
    <dgm:cxn modelId="{7DED91AF-7E5F-4075-8C49-079C47B63537}" type="presParOf" srcId="{425E34DC-0CAA-4491-816B-4F34EA184F15}" destId="{2010B154-AA59-4865-BC89-D3B4D39E3F0E}" srcOrd="2" destOrd="0" presId="urn:microsoft.com/office/officeart/2005/8/layout/orgChart1"/>
    <dgm:cxn modelId="{A3A9DCF1-BE7F-4D7E-9A86-5278583ACD48}" type="presParOf" srcId="{B69978EB-E835-4E1E-B9C2-C9A5C7498872}" destId="{21407357-BFA7-406F-A01F-A13699C4AB08}" srcOrd="4" destOrd="0" presId="urn:microsoft.com/office/officeart/2005/8/layout/orgChart1"/>
    <dgm:cxn modelId="{BA4433EE-6FE5-4D64-8044-FD541DA7D5C3}" type="presParOf" srcId="{B69978EB-E835-4E1E-B9C2-C9A5C7498872}" destId="{E838377C-B263-446C-A1F6-AA5C93B391F8}" srcOrd="5" destOrd="0" presId="urn:microsoft.com/office/officeart/2005/8/layout/orgChart1"/>
    <dgm:cxn modelId="{67553AA4-DA90-42A6-9F48-5513D60D5C06}" type="presParOf" srcId="{E838377C-B263-446C-A1F6-AA5C93B391F8}" destId="{61EE1776-8480-4E73-B986-B70E654D99D3}" srcOrd="0" destOrd="0" presId="urn:microsoft.com/office/officeart/2005/8/layout/orgChart1"/>
    <dgm:cxn modelId="{5B21027E-D300-4998-940B-8EFFFCC3623C}" type="presParOf" srcId="{61EE1776-8480-4E73-B986-B70E654D99D3}" destId="{E6B05D59-4AD0-4949-9C78-50E401290553}" srcOrd="0" destOrd="0" presId="urn:microsoft.com/office/officeart/2005/8/layout/orgChart1"/>
    <dgm:cxn modelId="{EEA482ED-A8C1-43A6-A56C-E5D0445DE930}" type="presParOf" srcId="{61EE1776-8480-4E73-B986-B70E654D99D3}" destId="{611660D4-7DE1-43EA-A490-1CDECEDEDE62}" srcOrd="1" destOrd="0" presId="urn:microsoft.com/office/officeart/2005/8/layout/orgChart1"/>
    <dgm:cxn modelId="{692931A5-30B6-4C6F-A376-0CDEE6DE9275}" type="presParOf" srcId="{E838377C-B263-446C-A1F6-AA5C93B391F8}" destId="{D9FF47CB-8CA8-42D7-873D-464E55AC9DCA}" srcOrd="1" destOrd="0" presId="urn:microsoft.com/office/officeart/2005/8/layout/orgChart1"/>
    <dgm:cxn modelId="{DCB2AD9B-26E3-456D-A66C-DB91AA985E52}" type="presParOf" srcId="{E838377C-B263-446C-A1F6-AA5C93B391F8}" destId="{42EAC94F-245B-46DD-95F7-A45F19BDDCF5}" srcOrd="2" destOrd="0" presId="urn:microsoft.com/office/officeart/2005/8/layout/orgChart1"/>
    <dgm:cxn modelId="{EAE65B7C-42B1-432D-BF14-FC63235ABAB0}" type="presParOf" srcId="{B69978EB-E835-4E1E-B9C2-C9A5C7498872}" destId="{38537D93-8E7E-4C63-89F7-C06E90F46577}" srcOrd="6" destOrd="0" presId="urn:microsoft.com/office/officeart/2005/8/layout/orgChart1"/>
    <dgm:cxn modelId="{FE24B6D8-1517-45B7-8B91-1468895C4A59}" type="presParOf" srcId="{B69978EB-E835-4E1E-B9C2-C9A5C7498872}" destId="{C06D672E-6764-4AE5-8560-BE18BEEB0992}" srcOrd="7" destOrd="0" presId="urn:microsoft.com/office/officeart/2005/8/layout/orgChart1"/>
    <dgm:cxn modelId="{CAB43389-3917-4D2A-989F-B20D809C7A75}" type="presParOf" srcId="{C06D672E-6764-4AE5-8560-BE18BEEB0992}" destId="{684BFE98-52C3-45A9-96C5-BAEFD59F8A51}" srcOrd="0" destOrd="0" presId="urn:microsoft.com/office/officeart/2005/8/layout/orgChart1"/>
    <dgm:cxn modelId="{9DCBDDCF-F5AF-40AE-AF00-C108D6BCE628}" type="presParOf" srcId="{684BFE98-52C3-45A9-96C5-BAEFD59F8A51}" destId="{147FCE88-A467-45AD-BE27-EF81FE57C93C}" srcOrd="0" destOrd="0" presId="urn:microsoft.com/office/officeart/2005/8/layout/orgChart1"/>
    <dgm:cxn modelId="{03A7B3F2-6284-4CA3-9B56-BF0B30F26682}" type="presParOf" srcId="{684BFE98-52C3-45A9-96C5-BAEFD59F8A51}" destId="{43ED270A-DF74-4A1D-8352-6DDD617DF477}" srcOrd="1" destOrd="0" presId="urn:microsoft.com/office/officeart/2005/8/layout/orgChart1"/>
    <dgm:cxn modelId="{8AF36CE8-4F5D-4A25-B663-F2812C41A2E6}" type="presParOf" srcId="{C06D672E-6764-4AE5-8560-BE18BEEB0992}" destId="{8D725A84-D317-4F8A-A351-8081AC4BB957}" srcOrd="1" destOrd="0" presId="urn:microsoft.com/office/officeart/2005/8/layout/orgChart1"/>
    <dgm:cxn modelId="{97306D13-A548-4438-807B-7E8EC4D927A1}" type="presParOf" srcId="{C06D672E-6764-4AE5-8560-BE18BEEB0992}" destId="{5D520093-E23B-4128-ADA9-1CBE2F99FF00}" srcOrd="2" destOrd="0" presId="urn:microsoft.com/office/officeart/2005/8/layout/orgChart1"/>
    <dgm:cxn modelId="{6304F36D-7A9E-4232-9DBD-1B30F2681607}" type="presParOf" srcId="{B69978EB-E835-4E1E-B9C2-C9A5C7498872}" destId="{162E79F3-5827-4996-9A35-4935A8107C6B}" srcOrd="8" destOrd="0" presId="urn:microsoft.com/office/officeart/2005/8/layout/orgChart1"/>
    <dgm:cxn modelId="{29197700-1632-4453-A5C7-AEB9D5A10D35}" type="presParOf" srcId="{B69978EB-E835-4E1E-B9C2-C9A5C7498872}" destId="{E5347619-5907-4739-93C1-535F60F4D951}" srcOrd="9" destOrd="0" presId="urn:microsoft.com/office/officeart/2005/8/layout/orgChart1"/>
    <dgm:cxn modelId="{4771CBDD-BA3A-41D8-9519-F6800B7A50F3}" type="presParOf" srcId="{E5347619-5907-4739-93C1-535F60F4D951}" destId="{01088E3D-763C-4453-84BF-9B7160E35D17}" srcOrd="0" destOrd="0" presId="urn:microsoft.com/office/officeart/2005/8/layout/orgChart1"/>
    <dgm:cxn modelId="{15051A2A-801D-4481-B874-875813BC9894}" type="presParOf" srcId="{01088E3D-763C-4453-84BF-9B7160E35D17}" destId="{276265F3-B138-4E65-8076-6A8035F0AAA2}" srcOrd="0" destOrd="0" presId="urn:microsoft.com/office/officeart/2005/8/layout/orgChart1"/>
    <dgm:cxn modelId="{7F7686E3-61F7-4566-8165-BE77E606BE0C}" type="presParOf" srcId="{01088E3D-763C-4453-84BF-9B7160E35D17}" destId="{88CB3B48-893A-41C0-BC62-DAEC14D795D1}" srcOrd="1" destOrd="0" presId="urn:microsoft.com/office/officeart/2005/8/layout/orgChart1"/>
    <dgm:cxn modelId="{CFB3C9CA-57B0-4E35-990C-18437E045A50}" type="presParOf" srcId="{E5347619-5907-4739-93C1-535F60F4D951}" destId="{7D0101BB-BB23-42AC-AC13-429ADB5041CD}" srcOrd="1" destOrd="0" presId="urn:microsoft.com/office/officeart/2005/8/layout/orgChart1"/>
    <dgm:cxn modelId="{37312986-C93B-4F8F-9C37-245FEC9B32FF}" type="presParOf" srcId="{E5347619-5907-4739-93C1-535F60F4D951}" destId="{77FD10E3-D4AF-466A-9C15-091764DD04F3}" srcOrd="2" destOrd="0" presId="urn:microsoft.com/office/officeart/2005/8/layout/orgChart1"/>
    <dgm:cxn modelId="{176B3FB5-9329-488E-AB71-7C9A1EA4B82F}" type="presParOf" srcId="{5D857985-44AE-44AA-89AC-5E2AC6D5DD8B}" destId="{66378ED5-FADB-413A-A9C8-49C31F67E82F}" srcOrd="2" destOrd="0" presId="urn:microsoft.com/office/officeart/2005/8/layout/orgChart1"/>
    <dgm:cxn modelId="{45BBF1F2-6417-42F1-89C5-3EBF21433194}" type="presParOf" srcId="{66378ED5-FADB-413A-A9C8-49C31F67E82F}" destId="{31CCC5F9-517C-4E8A-977F-9446E8717CC2}" srcOrd="0" destOrd="0" presId="urn:microsoft.com/office/officeart/2005/8/layout/orgChart1"/>
    <dgm:cxn modelId="{C3C344D7-E853-4E61-B07A-3C35F6ABFA03}" type="presParOf" srcId="{66378ED5-FADB-413A-A9C8-49C31F67E82F}" destId="{CFA0A393-3A57-44E4-A10C-4426E6A5F96D}" srcOrd="1" destOrd="0" presId="urn:microsoft.com/office/officeart/2005/8/layout/orgChart1"/>
    <dgm:cxn modelId="{A3E95B0D-4719-46CC-9AF5-1BD59A50083C}" type="presParOf" srcId="{CFA0A393-3A57-44E4-A10C-4426E6A5F96D}" destId="{1A69C822-CF26-43FA-B8BD-B9E1421BA0EA}" srcOrd="0" destOrd="0" presId="urn:microsoft.com/office/officeart/2005/8/layout/orgChart1"/>
    <dgm:cxn modelId="{DB65A85E-9825-415B-ADEC-EC2F6894E4C2}" type="presParOf" srcId="{1A69C822-CF26-43FA-B8BD-B9E1421BA0EA}" destId="{4BDB801F-E46E-42E9-A0C7-EB19D567CF28}" srcOrd="0" destOrd="0" presId="urn:microsoft.com/office/officeart/2005/8/layout/orgChart1"/>
    <dgm:cxn modelId="{4900E9CA-5D68-4F20-B163-14979D3E7AAB}" type="presParOf" srcId="{1A69C822-CF26-43FA-B8BD-B9E1421BA0EA}" destId="{F6E8CDD4-012D-4763-864C-85430CDF0ADD}" srcOrd="1" destOrd="0" presId="urn:microsoft.com/office/officeart/2005/8/layout/orgChart1"/>
    <dgm:cxn modelId="{AC2F3309-5726-44E2-BEFE-49AA00EB6053}" type="presParOf" srcId="{CFA0A393-3A57-44E4-A10C-4426E6A5F96D}" destId="{E2350889-3122-4165-92EE-00D1AD0E12A4}" srcOrd="1" destOrd="0" presId="urn:microsoft.com/office/officeart/2005/8/layout/orgChart1"/>
    <dgm:cxn modelId="{ABE363DF-B846-430D-9669-B8D7EE5331C0}" type="presParOf" srcId="{CFA0A393-3A57-44E4-A10C-4426E6A5F96D}" destId="{988342C3-0A58-4860-B5E9-547F97375B0C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CCC5F9-517C-4E8A-977F-9446E8717CC2}">
      <dsp:nvSpPr>
        <dsp:cNvPr id="0" name=""/>
        <dsp:cNvSpPr/>
      </dsp:nvSpPr>
      <dsp:spPr>
        <a:xfrm>
          <a:off x="3927003" y="951537"/>
          <a:ext cx="136996" cy="673463"/>
        </a:xfrm>
        <a:custGeom>
          <a:avLst/>
          <a:gdLst/>
          <a:ahLst/>
          <a:cxnLst/>
          <a:rect l="0" t="0" r="0" b="0"/>
          <a:pathLst>
            <a:path>
              <a:moveTo>
                <a:pt x="136996" y="0"/>
              </a:moveTo>
              <a:lnTo>
                <a:pt x="136996" y="673463"/>
              </a:lnTo>
              <a:lnTo>
                <a:pt x="0" y="673463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62E79F3-5827-4996-9A35-4935A8107C6B}">
      <dsp:nvSpPr>
        <dsp:cNvPr id="0" name=""/>
        <dsp:cNvSpPr/>
      </dsp:nvSpPr>
      <dsp:spPr>
        <a:xfrm>
          <a:off x="4064000" y="951537"/>
          <a:ext cx="3157438" cy="1346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931"/>
              </a:lnTo>
              <a:lnTo>
                <a:pt x="3157438" y="1209931"/>
              </a:lnTo>
              <a:lnTo>
                <a:pt x="3157438" y="1346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8537D93-8E7E-4C63-89F7-C06E90F46577}">
      <dsp:nvSpPr>
        <dsp:cNvPr id="0" name=""/>
        <dsp:cNvSpPr/>
      </dsp:nvSpPr>
      <dsp:spPr>
        <a:xfrm>
          <a:off x="4064000" y="951537"/>
          <a:ext cx="1578719" cy="134692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209931"/>
              </a:lnTo>
              <a:lnTo>
                <a:pt x="1578719" y="1209931"/>
              </a:lnTo>
              <a:lnTo>
                <a:pt x="1578719" y="1346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407357-BFA7-406F-A01F-A13699C4AB08}">
      <dsp:nvSpPr>
        <dsp:cNvPr id="0" name=""/>
        <dsp:cNvSpPr/>
      </dsp:nvSpPr>
      <dsp:spPr>
        <a:xfrm>
          <a:off x="4018279" y="951537"/>
          <a:ext cx="91440" cy="1346927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346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054A042-5B4C-45E0-9539-064FE40D13E2}">
      <dsp:nvSpPr>
        <dsp:cNvPr id="0" name=""/>
        <dsp:cNvSpPr/>
      </dsp:nvSpPr>
      <dsp:spPr>
        <a:xfrm>
          <a:off x="2485280" y="951537"/>
          <a:ext cx="1578719" cy="1346927"/>
        </a:xfrm>
        <a:custGeom>
          <a:avLst/>
          <a:gdLst/>
          <a:ahLst/>
          <a:cxnLst/>
          <a:rect l="0" t="0" r="0" b="0"/>
          <a:pathLst>
            <a:path>
              <a:moveTo>
                <a:pt x="1578719" y="0"/>
              </a:moveTo>
              <a:lnTo>
                <a:pt x="1578719" y="1209931"/>
              </a:lnTo>
              <a:lnTo>
                <a:pt x="0" y="1209931"/>
              </a:lnTo>
              <a:lnTo>
                <a:pt x="0" y="1346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F9059D-4EE3-4ACD-9ED7-FFF41EEA85C0}">
      <dsp:nvSpPr>
        <dsp:cNvPr id="0" name=""/>
        <dsp:cNvSpPr/>
      </dsp:nvSpPr>
      <dsp:spPr>
        <a:xfrm>
          <a:off x="906561" y="951537"/>
          <a:ext cx="3157438" cy="1346927"/>
        </a:xfrm>
        <a:custGeom>
          <a:avLst/>
          <a:gdLst/>
          <a:ahLst/>
          <a:cxnLst/>
          <a:rect l="0" t="0" r="0" b="0"/>
          <a:pathLst>
            <a:path>
              <a:moveTo>
                <a:pt x="3157438" y="0"/>
              </a:moveTo>
              <a:lnTo>
                <a:pt x="3157438" y="1209931"/>
              </a:lnTo>
              <a:lnTo>
                <a:pt x="0" y="1209931"/>
              </a:lnTo>
              <a:lnTo>
                <a:pt x="0" y="134692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39CDC32-C0FC-42CF-B784-784DA1469986}">
      <dsp:nvSpPr>
        <dsp:cNvPr id="0" name=""/>
        <dsp:cNvSpPr/>
      </dsp:nvSpPr>
      <dsp:spPr>
        <a:xfrm>
          <a:off x="3190544" y="548"/>
          <a:ext cx="1746911" cy="950989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計畫主持人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方清標</a:t>
          </a:r>
        </a:p>
      </dsp:txBody>
      <dsp:txXfrm>
        <a:off x="3190544" y="548"/>
        <a:ext cx="1746911" cy="950989"/>
      </dsp:txXfrm>
    </dsp:sp>
    <dsp:sp modelId="{B442C6E6-DA1F-4B65-85E3-420E469324C3}">
      <dsp:nvSpPr>
        <dsp:cNvPr id="0" name=""/>
        <dsp:cNvSpPr/>
      </dsp:nvSpPr>
      <dsp:spPr>
        <a:xfrm>
          <a:off x="254198" y="2298465"/>
          <a:ext cx="1304726" cy="311965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系統分析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方清標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李珮甄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陳智偉</a:t>
          </a:r>
          <a:r>
            <a:rPr lang="en-US" altLang="zh-TW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zh-TW" altLang="en-US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54198" y="2298465"/>
        <a:ext cx="1304726" cy="3119653"/>
      </dsp:txXfrm>
    </dsp:sp>
    <dsp:sp modelId="{EBAA005B-C73A-407B-AB5A-1FCF8658CE6F}">
      <dsp:nvSpPr>
        <dsp:cNvPr id="0" name=""/>
        <dsp:cNvSpPr/>
      </dsp:nvSpPr>
      <dsp:spPr>
        <a:xfrm>
          <a:off x="1832917" y="2298465"/>
          <a:ext cx="1304726" cy="309995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系統設計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方力慷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楊昇運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董瑞洋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李依錚</a:t>
          </a:r>
        </a:p>
      </dsp:txBody>
      <dsp:txXfrm>
        <a:off x="1832917" y="2298465"/>
        <a:ext cx="1304726" cy="3099952"/>
      </dsp:txXfrm>
    </dsp:sp>
    <dsp:sp modelId="{E6B05D59-4AD0-4949-9C78-50E401290553}">
      <dsp:nvSpPr>
        <dsp:cNvPr id="0" name=""/>
        <dsp:cNvSpPr/>
      </dsp:nvSpPr>
      <dsp:spPr>
        <a:xfrm>
          <a:off x="3411636" y="2298465"/>
          <a:ext cx="1304726" cy="31008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系統測試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陳智偉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>
              <a:latin typeface="標楷體" panose="03000509000000000000" pitchFamily="65" charset="-120"/>
              <a:ea typeface="標楷體" panose="03000509000000000000" pitchFamily="65" charset="-120"/>
            </a:rPr>
            <a:t>李珮</a:t>
          </a: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甄</a:t>
          </a:r>
          <a:r>
            <a:rPr lang="en-US" altLang="zh-TW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/>
          </a:r>
          <a:br>
            <a:rPr lang="en-US" altLang="zh-TW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</a:b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en-US" altLang="zh-TW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3411636" y="2298465"/>
        <a:ext cx="1304726" cy="3100884"/>
      </dsp:txXfrm>
    </dsp:sp>
    <dsp:sp modelId="{147FCE88-A467-45AD-BE27-EF81FE57C93C}">
      <dsp:nvSpPr>
        <dsp:cNvPr id="0" name=""/>
        <dsp:cNvSpPr/>
      </dsp:nvSpPr>
      <dsp:spPr>
        <a:xfrm>
          <a:off x="4990355" y="2298465"/>
          <a:ext cx="1304726" cy="30590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教育訓練</a:t>
          </a:r>
          <a:r>
            <a:rPr lang="zh-TW" altLang="en-US" sz="2100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與諮詢</a:t>
          </a:r>
          <a:endParaRPr lang="en-US" altLang="zh-TW" sz="2100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周喜天</a:t>
          </a:r>
          <a:endParaRPr lang="zh-TW" altLang="en-US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4990355" y="2298465"/>
        <a:ext cx="1304726" cy="3059042"/>
      </dsp:txXfrm>
    </dsp:sp>
    <dsp:sp modelId="{276265F3-B138-4E65-8076-6A8035F0AAA2}">
      <dsp:nvSpPr>
        <dsp:cNvPr id="0" name=""/>
        <dsp:cNvSpPr/>
      </dsp:nvSpPr>
      <dsp:spPr>
        <a:xfrm>
          <a:off x="6569074" y="2298465"/>
          <a:ext cx="1304726" cy="301677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>
              <a:latin typeface="標楷體" panose="03000509000000000000" pitchFamily="65" charset="-120"/>
              <a:ea typeface="標楷體" panose="03000509000000000000" pitchFamily="65" charset="-120"/>
            </a:rPr>
            <a:t>美術設計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吳宜霓</a:t>
          </a:r>
          <a:endParaRPr lang="zh-TW" altLang="en-US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6569074" y="2298465"/>
        <a:ext cx="1304726" cy="3016775"/>
      </dsp:txXfrm>
    </dsp:sp>
    <dsp:sp modelId="{4BDB801F-E46E-42E9-A0C7-EB19D567CF28}">
      <dsp:nvSpPr>
        <dsp:cNvPr id="0" name=""/>
        <dsp:cNvSpPr/>
      </dsp:nvSpPr>
      <dsp:spPr>
        <a:xfrm>
          <a:off x="2202089" y="1225529"/>
          <a:ext cx="1724913" cy="79894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b="1" u="sng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計畫管理</a:t>
          </a:r>
          <a:endParaRPr lang="en-US" altLang="zh-TW" sz="2100" b="1" u="sng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100" kern="1200" dirty="0" smtClean="0">
              <a:latin typeface="標楷體" panose="03000509000000000000" pitchFamily="65" charset="-120"/>
              <a:ea typeface="標楷體" panose="03000509000000000000" pitchFamily="65" charset="-120"/>
            </a:rPr>
            <a:t>李珮甄</a:t>
          </a:r>
          <a:endParaRPr lang="zh-TW" altLang="en-US" sz="2100" kern="1200" dirty="0">
            <a:latin typeface="標楷體" panose="03000509000000000000" pitchFamily="65" charset="-120"/>
            <a:ea typeface="標楷體" panose="03000509000000000000" pitchFamily="65" charset="-120"/>
          </a:endParaRPr>
        </a:p>
      </dsp:txBody>
      <dsp:txXfrm>
        <a:off x="2202089" y="1225529"/>
        <a:ext cx="1724913" cy="79894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F7A5DDF-8BE7-2CD8-40D8-1E8EE2A8144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192B3557-093C-BF02-DA10-DBDE1B14DB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013DC3A-AAD3-2186-B3BD-453B861E0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9A1475C2-6EBE-09D2-FEA9-B40C51A66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8D31ADD0-0E63-D37C-08EC-6415E7784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54035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6CF21F5C-58ED-B86C-E2E4-A99B559DD6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11644F17-87B8-6814-B2FB-9FCC43D6D0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3354968-9451-71F3-F715-F2BA4EFF1D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4CD14668-385F-5442-3179-247A2FABD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91A6B2D6-71F6-E369-47E9-7AD5F7DD18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0852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F71EE9A8-900E-55DA-386C-7F594418D2F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6D0144D6-7F52-21C0-F649-115792EC9A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B3D5B242-A8F5-A748-AEF2-AA7D979AF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A0D4D8A8-B162-CDA1-E2E7-D360209B1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E856220-2310-E626-CFA2-404D728F7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40312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C4FA7D-83EB-CCC2-4CA3-807B6DEFC1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AD41057D-639A-E040-80EA-D278E4CDC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1F05DF71-FB8B-109E-630D-F1F8101732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C08FFDEC-19D5-03EC-A3FF-371E34DD9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179FDCE0-C987-5BF1-3BF2-5411DE649C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09295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02CDD891-550C-658C-9093-9089D7AB7C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557D6F4F-667D-19BD-7907-D2D320A8B7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C061A981-3BCC-0B85-5070-A49134B8F5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12403ED-3F86-9CBB-A538-01FB427CBC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49BABF4E-7C18-109F-5D27-282E7BEE0A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99983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A882F92-5EA5-1D7A-F13A-EF586872C8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D4CB5AFA-AB3A-304C-24CC-9ED5224CE8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88E82049-DA72-D500-0AEA-3A73404073D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A2781D9-A2B2-65CE-5B74-65988FCFC9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FADDA4D-3085-9D9D-D586-B7D5FE192A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FCC0C1D4-23D5-B64C-1A8F-32ECA19C89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86527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F9D7A4E-1C87-86D3-FC83-EACFD159E9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3AFF72B0-9529-BAB3-52E4-180B517843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F78983F3-06C8-0FDD-9E1F-199BA798553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D8715F66-2488-D596-63C2-64936B0FC5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418053B1-8DF2-E3AA-3203-9AF47D8069F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FF03F9AF-FAC4-D60F-9A91-5600DE202A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1F7E7C4A-CAAB-445D-7DD8-E1291F4A6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7E9975E3-8121-8A6D-8CE4-9134636D38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39445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EBF7E5C-7377-8D4A-6C2D-3BE76309CE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ABDC9802-D27E-1FC4-31A8-CD0CF05CD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779833BD-15ED-3C81-239D-FBCE9DA9C0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3FBB0353-D289-F30A-BEEC-AC36525035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1596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0197350B-1317-9EE4-A7BA-2C306D217B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1034311A-1116-404B-EC31-A9BA75613C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335B3E53-C658-940B-25F9-8721168FF9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553096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輔助字幕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FCDA7DA6-CC81-DD49-AA76-77909D9436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5D633248-C6A2-7AC8-9348-2279F6AA99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170C50E2-D6B8-6090-F17D-624A3D190C6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92F9EBD7-B250-247F-8226-5D3E0D9C95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4269939-3B8F-14AF-CBF0-A7328748A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CD9084D-6560-50E0-6C23-4CB2A2682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959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輔助字幕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AC3DD9E-7255-9E7E-36AB-8BC769239E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46928B09-DB59-0A70-0E34-3CFBD99A321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013125A6-85EF-C5FD-E49C-046051040C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D9581F7D-AE0A-FEAE-4B7E-2240B72EE7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A892E829-8CED-A686-BEB2-558D9AF84B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BA607409-8265-FEA3-64CC-42549302BC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13024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92330C6-3897-F011-C4E3-0ACA2A1FF1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BD5764C3-725F-AD47-43F3-9FAEA5B4DFA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2EE959C6-8FE8-48A3-7DB8-14BEC928B16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CD3477-7E9B-4E92-BFD3-1B6C9B3A089C}" type="datetimeFigureOut">
              <a:rPr lang="zh-TW" altLang="en-US" smtClean="0"/>
              <a:t>2025/3/24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8E44A4D-F356-D395-5ED9-95A9EDCEC4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222602C0-B653-EF17-7D5B-CFA33D284A3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E3A18-E5F8-43CB-A0AC-2D5F03C2C4C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59964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資料庫圖表 3">
            <a:extLst>
              <a:ext uri="{FF2B5EF4-FFF2-40B4-BE49-F238E27FC236}">
                <a16:creationId xmlns:a16="http://schemas.microsoft.com/office/drawing/2014/main" id="{78E66C63-14A7-CA1D-9156-0D4DE692A3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56964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710638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1936</TotalTime>
  <Words>43</Words>
  <Application>Microsoft Office PowerPoint</Application>
  <PresentationFormat>寬螢幕</PresentationFormat>
  <Paragraphs>25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新細明體</vt:lpstr>
      <vt:lpstr>標楷體</vt:lpstr>
      <vt:lpstr>Arial</vt:lpstr>
      <vt:lpstr>Calibri</vt:lpstr>
      <vt:lpstr>Calibri Light</vt:lpstr>
      <vt:lpstr>Office 佈景主題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清標 方</dc:creator>
  <cp:lastModifiedBy>辛太辛太</cp:lastModifiedBy>
  <cp:revision>2</cp:revision>
  <dcterms:created xsi:type="dcterms:W3CDTF">2023-07-18T03:01:53Z</dcterms:created>
  <dcterms:modified xsi:type="dcterms:W3CDTF">2025-03-24T08:46:26Z</dcterms:modified>
</cp:coreProperties>
</file>